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  <p:sldMasterId id="2147484755" r:id="rId6"/>
    <p:sldMasterId id="2147484771" r:id="rId7"/>
  </p:sldMasterIdLst>
  <p:notesMasterIdLst>
    <p:notesMasterId r:id="rId23"/>
  </p:notesMasterIdLst>
  <p:handoutMasterIdLst>
    <p:handoutMasterId r:id="rId24"/>
  </p:handoutMasterIdLst>
  <p:sldIdLst>
    <p:sldId id="1843" r:id="rId8"/>
    <p:sldId id="2210" r:id="rId9"/>
    <p:sldId id="1860" r:id="rId10"/>
    <p:sldId id="2211" r:id="rId11"/>
    <p:sldId id="2212" r:id="rId12"/>
    <p:sldId id="2213" r:id="rId13"/>
    <p:sldId id="2214" r:id="rId14"/>
    <p:sldId id="1847" r:id="rId15"/>
    <p:sldId id="2215" r:id="rId16"/>
    <p:sldId id="2217" r:id="rId17"/>
    <p:sldId id="2216" r:id="rId18"/>
    <p:sldId id="2218" r:id="rId19"/>
    <p:sldId id="2220" r:id="rId20"/>
    <p:sldId id="2219" r:id="rId21"/>
    <p:sldId id="2209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Laura Wolf" initials="LW" lastIdx="1" clrIdx="4">
    <p:extLst>
      <p:ext uri="{19B8F6BF-5375-455C-9EA6-DF929625EA0E}">
        <p15:presenceInfo xmlns:p15="http://schemas.microsoft.com/office/powerpoint/2012/main" userId="S::lawolf@microsoft.com::600fe646-3348-4154-9ea4-b3afa39e3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32"/>
    <a:srgbClr val="1C1E1F"/>
    <a:srgbClr val="2D2F31"/>
    <a:srgbClr val="AB2400"/>
    <a:srgbClr val="D2D2D2"/>
    <a:srgbClr val="005291"/>
    <a:srgbClr val="737373"/>
    <a:srgbClr val="008272"/>
    <a:srgbClr val="004B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F1C0E-80DC-478D-8DC9-0971B2420343}" v="138" dt="2020-04-02T01:08:58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0" autoAdjust="0"/>
    <p:restoredTop sz="74785" autoAdjust="0"/>
  </p:normalViewPr>
  <p:slideViewPr>
    <p:cSldViewPr snapToGrid="0">
      <p:cViewPr varScale="1">
        <p:scale>
          <a:sx n="71" d="100"/>
          <a:sy n="71" d="100"/>
        </p:scale>
        <p:origin x="44" y="2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E61F1C0E-80DC-478D-8DC9-0971B2420343}"/>
    <pc:docChg chg="undo custSel mod addSld delSld modSld delSection">
      <pc:chgData name="Thomas Rayner" userId="2a90c881cfb7e9fb" providerId="LiveId" clId="{E61F1C0E-80DC-478D-8DC9-0971B2420343}" dt="2020-04-02T01:09:07.598" v="1428"/>
      <pc:docMkLst>
        <pc:docMk/>
      </pc:docMkLst>
      <pc:sldChg chg="addSp delSp modSp mod modClrScheme chgLayout">
        <pc:chgData name="Thomas Rayner" userId="2a90c881cfb7e9fb" providerId="LiveId" clId="{E61F1C0E-80DC-478D-8DC9-0971B2420343}" dt="2020-04-02T00:08:21.126" v="249" actId="700"/>
        <pc:sldMkLst>
          <pc:docMk/>
          <pc:sldMk cId="1558693425" sldId="1847"/>
        </pc:sldMkLst>
        <pc:spChg chg="mod ord">
          <ac:chgData name="Thomas Rayner" userId="2a90c881cfb7e9fb" providerId="LiveId" clId="{E61F1C0E-80DC-478D-8DC9-0971B2420343}" dt="2020-04-02T00:08:21.126" v="249" actId="700"/>
          <ac:spMkLst>
            <pc:docMk/>
            <pc:sldMk cId="1558693425" sldId="1847"/>
            <ac:spMk id="2" creationId="{32054DC6-8F22-41FB-BAAC-F87AFC83F792}"/>
          </ac:spMkLst>
        </pc:spChg>
        <pc:spChg chg="mod ord">
          <ac:chgData name="Thomas Rayner" userId="2a90c881cfb7e9fb" providerId="LiveId" clId="{E61F1C0E-80DC-478D-8DC9-0971B2420343}" dt="2020-04-02T00:08:21.126" v="249" actId="700"/>
          <ac:spMkLst>
            <pc:docMk/>
            <pc:sldMk cId="1558693425" sldId="1847"/>
            <ac:spMk id="3" creationId="{AE9BDF1E-D853-441A-8928-381F6E085C8F}"/>
          </ac:spMkLst>
        </pc:spChg>
        <pc:spChg chg="add del mod">
          <ac:chgData name="Thomas Rayner" userId="2a90c881cfb7e9fb" providerId="LiveId" clId="{E61F1C0E-80DC-478D-8DC9-0971B2420343}" dt="2020-04-02T00:06:50.755" v="145" actId="478"/>
          <ac:spMkLst>
            <pc:docMk/>
            <pc:sldMk cId="1558693425" sldId="1847"/>
            <ac:spMk id="5" creationId="{9CB6A540-8FDD-479F-8BF5-C0E377FFFA1D}"/>
          </ac:spMkLst>
        </pc:spChg>
        <pc:spChg chg="del">
          <ac:chgData name="Thomas Rayner" userId="2a90c881cfb7e9fb" providerId="LiveId" clId="{E61F1C0E-80DC-478D-8DC9-0971B2420343}" dt="2020-04-02T00:06:46.070" v="144" actId="478"/>
          <ac:spMkLst>
            <pc:docMk/>
            <pc:sldMk cId="1558693425" sldId="1847"/>
            <ac:spMk id="9" creationId="{65801AC6-8E7E-4048-9298-A093B7BF9BBF}"/>
          </ac:spMkLst>
        </pc:spChg>
        <pc:picChg chg="del">
          <ac:chgData name="Thomas Rayner" userId="2a90c881cfb7e9fb" providerId="LiveId" clId="{E61F1C0E-80DC-478D-8DC9-0971B2420343}" dt="2020-04-02T00:06:46.070" v="144" actId="478"/>
          <ac:picMkLst>
            <pc:docMk/>
            <pc:sldMk cId="1558693425" sldId="1847"/>
            <ac:picMk id="8" creationId="{6F6C04FD-8F50-4BC5-9DC1-DF26DBAF3027}"/>
          </ac:picMkLst>
        </pc:picChg>
      </pc:sldChg>
      <pc:sldChg chg="modNotesTx">
        <pc:chgData name="Thomas Rayner" userId="2a90c881cfb7e9fb" providerId="LiveId" clId="{E61F1C0E-80DC-478D-8DC9-0971B2420343}" dt="2020-04-02T00:31:27.863" v="252" actId="255"/>
        <pc:sldMkLst>
          <pc:docMk/>
          <pc:sldMk cId="2038866258" sldId="2212"/>
        </pc:sldMkLst>
      </pc:sldChg>
      <pc:sldChg chg="modNotesTx">
        <pc:chgData name="Thomas Rayner" userId="2a90c881cfb7e9fb" providerId="LiveId" clId="{E61F1C0E-80DC-478D-8DC9-0971B2420343}" dt="2020-04-02T00:06:37.493" v="143" actId="20577"/>
        <pc:sldMkLst>
          <pc:docMk/>
          <pc:sldMk cId="847233000" sldId="2214"/>
        </pc:sldMkLst>
      </pc:sldChg>
      <pc:sldChg chg="addSp delSp modSp new mod modClrScheme addAnim delAnim modAnim chgLayout modNotesTx">
        <pc:chgData name="Thomas Rayner" userId="2a90c881cfb7e9fb" providerId="LiveId" clId="{E61F1C0E-80DC-478D-8DC9-0971B2420343}" dt="2020-04-02T00:51:08.172" v="751"/>
        <pc:sldMkLst>
          <pc:docMk/>
          <pc:sldMk cId="3911868237" sldId="2215"/>
        </pc:sldMkLst>
        <pc:spChg chg="del mod ord">
          <ac:chgData name="Thomas Rayner" userId="2a90c881cfb7e9fb" providerId="LiveId" clId="{E61F1C0E-80DC-478D-8DC9-0971B2420343}" dt="2020-04-02T00:39:03.504" v="255" actId="700"/>
          <ac:spMkLst>
            <pc:docMk/>
            <pc:sldMk cId="3911868237" sldId="2215"/>
            <ac:spMk id="2" creationId="{1088D6BC-B270-4C10-96CD-F2474AE9EDDC}"/>
          </ac:spMkLst>
        </pc:spChg>
        <pc:spChg chg="del mod ord">
          <ac:chgData name="Thomas Rayner" userId="2a90c881cfb7e9fb" providerId="LiveId" clId="{E61F1C0E-80DC-478D-8DC9-0971B2420343}" dt="2020-04-02T00:39:03.504" v="255" actId="700"/>
          <ac:spMkLst>
            <pc:docMk/>
            <pc:sldMk cId="3911868237" sldId="2215"/>
            <ac:spMk id="3" creationId="{6FEC4B4F-BB9E-4E39-9ACA-2D0EE58F0B85}"/>
          </ac:spMkLst>
        </pc:spChg>
        <pc:spChg chg="add mod ord">
          <ac:chgData name="Thomas Rayner" userId="2a90c881cfb7e9fb" providerId="LiveId" clId="{E61F1C0E-80DC-478D-8DC9-0971B2420343}" dt="2020-04-02T00:39:14.995" v="276" actId="20577"/>
          <ac:spMkLst>
            <pc:docMk/>
            <pc:sldMk cId="3911868237" sldId="2215"/>
            <ac:spMk id="4" creationId="{FB5420DE-46AD-4CF3-A89C-69DBB271BB84}"/>
          </ac:spMkLst>
        </pc:spChg>
        <pc:spChg chg="add mod ord">
          <ac:chgData name="Thomas Rayner" userId="2a90c881cfb7e9fb" providerId="LiveId" clId="{E61F1C0E-80DC-478D-8DC9-0971B2420343}" dt="2020-04-02T00:39:31.671" v="318"/>
          <ac:spMkLst>
            <pc:docMk/>
            <pc:sldMk cId="3911868237" sldId="2215"/>
            <ac:spMk id="5" creationId="{D33453F9-39EB-4E4C-BA7F-8625901E65AF}"/>
          </ac:spMkLst>
        </pc:spChg>
        <pc:spChg chg="add mod ord">
          <ac:chgData name="Thomas Rayner" userId="2a90c881cfb7e9fb" providerId="LiveId" clId="{E61F1C0E-80DC-478D-8DC9-0971B2420343}" dt="2020-04-02T00:40:34.848" v="342" actId="20577"/>
          <ac:spMkLst>
            <pc:docMk/>
            <pc:sldMk cId="3911868237" sldId="2215"/>
            <ac:spMk id="6" creationId="{B33A4741-4330-4346-81A3-205560A04595}"/>
          </ac:spMkLst>
        </pc:spChg>
        <pc:picChg chg="add del mod">
          <ac:chgData name="Thomas Rayner" userId="2a90c881cfb7e9fb" providerId="LiveId" clId="{E61F1C0E-80DC-478D-8DC9-0971B2420343}" dt="2020-04-02T00:41:12.095" v="347" actId="478"/>
          <ac:picMkLst>
            <pc:docMk/>
            <pc:sldMk cId="3911868237" sldId="2215"/>
            <ac:picMk id="7" creationId="{536B1EC1-02CF-4936-AE43-73EBC3286B38}"/>
          </ac:picMkLst>
        </pc:picChg>
        <pc:picChg chg="add del mod">
          <ac:chgData name="Thomas Rayner" userId="2a90c881cfb7e9fb" providerId="LiveId" clId="{E61F1C0E-80DC-478D-8DC9-0971B2420343}" dt="2020-04-02T00:41:10.618" v="346" actId="478"/>
          <ac:picMkLst>
            <pc:docMk/>
            <pc:sldMk cId="3911868237" sldId="2215"/>
            <ac:picMk id="8" creationId="{D5D5E5F9-A001-48E5-958D-EDB6F8873EBA}"/>
          </ac:picMkLst>
        </pc:picChg>
        <pc:picChg chg="add mod">
          <ac:chgData name="Thomas Rayner" userId="2a90c881cfb7e9fb" providerId="LiveId" clId="{E61F1C0E-80DC-478D-8DC9-0971B2420343}" dt="2020-04-02T00:41:36.900" v="350" actId="1076"/>
          <ac:picMkLst>
            <pc:docMk/>
            <pc:sldMk cId="3911868237" sldId="2215"/>
            <ac:picMk id="9" creationId="{034188A0-2844-4E07-8E57-3AE666E402EB}"/>
          </ac:picMkLst>
        </pc:picChg>
        <pc:picChg chg="add mod">
          <ac:chgData name="Thomas Rayner" userId="2a90c881cfb7e9fb" providerId="LiveId" clId="{E61F1C0E-80DC-478D-8DC9-0971B2420343}" dt="2020-04-02T00:42:37.375" v="360" actId="1076"/>
          <ac:picMkLst>
            <pc:docMk/>
            <pc:sldMk cId="3911868237" sldId="2215"/>
            <ac:picMk id="10" creationId="{7C7D5558-43CB-4274-A62C-52E9C934820A}"/>
          </ac:picMkLst>
        </pc:picChg>
      </pc:sldChg>
      <pc:sldChg chg="modSp new mod addAnim delAnim modAnim">
        <pc:chgData name="Thomas Rayner" userId="2a90c881cfb7e9fb" providerId="LiveId" clId="{E61F1C0E-80DC-478D-8DC9-0971B2420343}" dt="2020-04-02T01:07:12.318" v="1422"/>
        <pc:sldMkLst>
          <pc:docMk/>
          <pc:sldMk cId="2695510464" sldId="2216"/>
        </pc:sldMkLst>
        <pc:spChg chg="mod">
          <ac:chgData name="Thomas Rayner" userId="2a90c881cfb7e9fb" providerId="LiveId" clId="{E61F1C0E-80DC-478D-8DC9-0971B2420343}" dt="2020-04-02T00:46:31.562" v="537" actId="20577"/>
          <ac:spMkLst>
            <pc:docMk/>
            <pc:sldMk cId="2695510464" sldId="2216"/>
            <ac:spMk id="2" creationId="{ACEBC9DA-FA80-49B7-B1C6-245A4EFEC488}"/>
          </ac:spMkLst>
        </pc:spChg>
        <pc:spChg chg="mod">
          <ac:chgData name="Thomas Rayner" userId="2a90c881cfb7e9fb" providerId="LiveId" clId="{E61F1C0E-80DC-478D-8DC9-0971B2420343}" dt="2020-04-02T00:52:55.839" v="770" actId="5793"/>
          <ac:spMkLst>
            <pc:docMk/>
            <pc:sldMk cId="2695510464" sldId="2216"/>
            <ac:spMk id="3" creationId="{CCF22242-D806-4063-86F1-0E86148519C2}"/>
          </ac:spMkLst>
        </pc:spChg>
      </pc:sldChg>
      <pc:sldChg chg="addSp delSp modSp new mod setBg addAnim delAnim modAnim setClrOvrMap">
        <pc:chgData name="Thomas Rayner" userId="2a90c881cfb7e9fb" providerId="LiveId" clId="{E61F1C0E-80DC-478D-8DC9-0971B2420343}" dt="2020-04-02T00:52:10.401" v="754"/>
        <pc:sldMkLst>
          <pc:docMk/>
          <pc:sldMk cId="2886962743" sldId="2217"/>
        </pc:sldMkLst>
        <pc:spChg chg="mod">
          <ac:chgData name="Thomas Rayner" userId="2a90c881cfb7e9fb" providerId="LiveId" clId="{E61F1C0E-80DC-478D-8DC9-0971B2420343}" dt="2020-04-02T00:50:02.924" v="745" actId="26606"/>
          <ac:spMkLst>
            <pc:docMk/>
            <pc:sldMk cId="2886962743" sldId="2217"/>
            <ac:spMk id="2" creationId="{864AD1CA-700D-4CE4-8FAE-C52C9D19C7FE}"/>
          </ac:spMkLst>
        </pc:spChg>
        <pc:spChg chg="mod">
          <ac:chgData name="Thomas Rayner" userId="2a90c881cfb7e9fb" providerId="LiveId" clId="{E61F1C0E-80DC-478D-8DC9-0971B2420343}" dt="2020-04-02T00:50:08.790" v="746" actId="12"/>
          <ac:spMkLst>
            <pc:docMk/>
            <pc:sldMk cId="2886962743" sldId="2217"/>
            <ac:spMk id="3" creationId="{BE1CA8E7-8A7B-4ABC-8E6F-FA7AF4A3257F}"/>
          </ac:spMkLst>
        </pc:spChg>
        <pc:spChg chg="add del">
          <ac:chgData name="Thomas Rayner" userId="2a90c881cfb7e9fb" providerId="LiveId" clId="{E61F1C0E-80DC-478D-8DC9-0971B2420343}" dt="2020-04-02T00:49:56.377" v="742" actId="26606"/>
          <ac:spMkLst>
            <pc:docMk/>
            <pc:sldMk cId="2886962743" sldId="2217"/>
            <ac:spMk id="8" creationId="{B79D943B-BFCD-4168-988A-16654BEA7901}"/>
          </ac:spMkLst>
        </pc:spChg>
        <pc:spChg chg="add del">
          <ac:chgData name="Thomas Rayner" userId="2a90c881cfb7e9fb" providerId="LiveId" clId="{E61F1C0E-80DC-478D-8DC9-0971B2420343}" dt="2020-04-02T00:49:54.648" v="740" actId="26606"/>
          <ac:spMkLst>
            <pc:docMk/>
            <pc:sldMk cId="2886962743" sldId="2217"/>
            <ac:spMk id="10" creationId="{2A0E4E09-FC02-4ADC-951A-3FFA90B6FE39}"/>
          </ac:spMkLst>
        </pc:spChg>
        <pc:spChg chg="add del">
          <ac:chgData name="Thomas Rayner" userId="2a90c881cfb7e9fb" providerId="LiveId" clId="{E61F1C0E-80DC-478D-8DC9-0971B2420343}" dt="2020-04-02T00:50:02.841" v="744" actId="26606"/>
          <ac:spMkLst>
            <pc:docMk/>
            <pc:sldMk cId="2886962743" sldId="2217"/>
            <ac:spMk id="11" creationId="{3C4C5769-E723-4A1E-B4F6-F6BB27AE733F}"/>
          </ac:spMkLst>
        </pc:spChg>
        <pc:spChg chg="add del">
          <ac:chgData name="Thomas Rayner" userId="2a90c881cfb7e9fb" providerId="LiveId" clId="{E61F1C0E-80DC-478D-8DC9-0971B2420343}" dt="2020-04-02T00:49:54.648" v="740" actId="26606"/>
          <ac:spMkLst>
            <pc:docMk/>
            <pc:sldMk cId="2886962743" sldId="2217"/>
            <ac:spMk id="12" creationId="{E5821A2D-F010-4C2B-8819-23281D9C770F}"/>
          </ac:spMkLst>
        </pc:spChg>
        <pc:spChg chg="add del">
          <ac:chgData name="Thomas Rayner" userId="2a90c881cfb7e9fb" providerId="LiveId" clId="{E61F1C0E-80DC-478D-8DC9-0971B2420343}" dt="2020-04-02T00:50:02.841" v="744" actId="26606"/>
          <ac:spMkLst>
            <pc:docMk/>
            <pc:sldMk cId="2886962743" sldId="2217"/>
            <ac:spMk id="13" creationId="{E878380D-0E99-4278-9939-702074B88FAF}"/>
          </ac:spMkLst>
        </pc:spChg>
        <pc:spChg chg="add del">
          <ac:chgData name="Thomas Rayner" userId="2a90c881cfb7e9fb" providerId="LiveId" clId="{E61F1C0E-80DC-478D-8DC9-0971B2420343}" dt="2020-04-02T00:50:02.841" v="744" actId="26606"/>
          <ac:spMkLst>
            <pc:docMk/>
            <pc:sldMk cId="2886962743" sldId="2217"/>
            <ac:spMk id="15" creationId="{75A92D53-A461-451B-87E6-8746F6FCEFDC}"/>
          </ac:spMkLst>
        </pc:spChg>
        <pc:spChg chg="add del">
          <ac:chgData name="Thomas Rayner" userId="2a90c881cfb7e9fb" providerId="LiveId" clId="{E61F1C0E-80DC-478D-8DC9-0971B2420343}" dt="2020-04-02T00:50:02.841" v="744" actId="26606"/>
          <ac:spMkLst>
            <pc:docMk/>
            <pc:sldMk cId="2886962743" sldId="2217"/>
            <ac:spMk id="16" creationId="{F003ABC2-0D2A-42E5-9778-D9E8DBB5470E}"/>
          </ac:spMkLst>
        </pc:spChg>
        <pc:spChg chg="add">
          <ac:chgData name="Thomas Rayner" userId="2a90c881cfb7e9fb" providerId="LiveId" clId="{E61F1C0E-80DC-478D-8DC9-0971B2420343}" dt="2020-04-02T00:50:02.924" v="745" actId="26606"/>
          <ac:spMkLst>
            <pc:docMk/>
            <pc:sldMk cId="2886962743" sldId="2217"/>
            <ac:spMk id="18" creationId="{463E2FE9-FAF3-450E-861A-54D0A8CFBECB}"/>
          </ac:spMkLst>
        </pc:spChg>
        <pc:spChg chg="add">
          <ac:chgData name="Thomas Rayner" userId="2a90c881cfb7e9fb" providerId="LiveId" clId="{E61F1C0E-80DC-478D-8DC9-0971B2420343}" dt="2020-04-02T00:50:02.924" v="745" actId="26606"/>
          <ac:spMkLst>
            <pc:docMk/>
            <pc:sldMk cId="2886962743" sldId="2217"/>
            <ac:spMk id="19" creationId="{B4CD5EDE-D3EC-49C1-9A9B-88C47606DB4B}"/>
          </ac:spMkLst>
        </pc:spChg>
        <pc:spChg chg="add">
          <ac:chgData name="Thomas Rayner" userId="2a90c881cfb7e9fb" providerId="LiveId" clId="{E61F1C0E-80DC-478D-8DC9-0971B2420343}" dt="2020-04-02T00:50:02.924" v="745" actId="26606"/>
          <ac:spMkLst>
            <pc:docMk/>
            <pc:sldMk cId="2886962743" sldId="2217"/>
            <ac:spMk id="20" creationId="{C33E4ED5-D66B-4F39-9509-117636F0BDD2}"/>
          </ac:spMkLst>
        </pc:spChg>
        <pc:spChg chg="add">
          <ac:chgData name="Thomas Rayner" userId="2a90c881cfb7e9fb" providerId="LiveId" clId="{E61F1C0E-80DC-478D-8DC9-0971B2420343}" dt="2020-04-02T00:50:02.924" v="745" actId="26606"/>
          <ac:spMkLst>
            <pc:docMk/>
            <pc:sldMk cId="2886962743" sldId="2217"/>
            <ac:spMk id="21" creationId="{8573AAF9-111A-4C2F-A36D-746158924E9C}"/>
          </ac:spMkLst>
        </pc:spChg>
        <pc:grpChg chg="add del">
          <ac:chgData name="Thomas Rayner" userId="2a90c881cfb7e9fb" providerId="LiveId" clId="{E61F1C0E-80DC-478D-8DC9-0971B2420343}" dt="2020-04-02T00:49:54.648" v="740" actId="26606"/>
          <ac:grpSpMkLst>
            <pc:docMk/>
            <pc:sldMk cId="2886962743" sldId="2217"/>
            <ac:grpSpMk id="14" creationId="{D68B9961-F007-40D1-AF51-61B6DE5106CE}"/>
          </ac:grpSpMkLst>
        </pc:grpChg>
        <pc:picChg chg="add del">
          <ac:chgData name="Thomas Rayner" userId="2a90c881cfb7e9fb" providerId="LiveId" clId="{E61F1C0E-80DC-478D-8DC9-0971B2420343}" dt="2020-04-02T00:49:54.648" v="740" actId="26606"/>
          <ac:picMkLst>
            <pc:docMk/>
            <pc:sldMk cId="2886962743" sldId="2217"/>
            <ac:picMk id="7" creationId="{129FC7A3-4F96-4B99-9169-AA240A9206BD}"/>
          </ac:picMkLst>
        </pc:picChg>
      </pc:sldChg>
      <pc:sldChg chg="modSp new mod addAnim delAnim modAnim">
        <pc:chgData name="Thomas Rayner" userId="2a90c881cfb7e9fb" providerId="LiveId" clId="{E61F1C0E-80DC-478D-8DC9-0971B2420343}" dt="2020-04-02T01:07:31.817" v="1425"/>
        <pc:sldMkLst>
          <pc:docMk/>
          <pc:sldMk cId="1984777823" sldId="2218"/>
        </pc:sldMkLst>
        <pc:spChg chg="mod">
          <ac:chgData name="Thomas Rayner" userId="2a90c881cfb7e9fb" providerId="LiveId" clId="{E61F1C0E-80DC-478D-8DC9-0971B2420343}" dt="2020-04-02T00:55:09.563" v="823" actId="20577"/>
          <ac:spMkLst>
            <pc:docMk/>
            <pc:sldMk cId="1984777823" sldId="2218"/>
            <ac:spMk id="2" creationId="{35CFD587-6ECA-4915-8D7E-6065BBF3E007}"/>
          </ac:spMkLst>
        </pc:spChg>
        <pc:spChg chg="mod">
          <ac:chgData name="Thomas Rayner" userId="2a90c881cfb7e9fb" providerId="LiveId" clId="{E61F1C0E-80DC-478D-8DC9-0971B2420343}" dt="2020-04-02T00:56:24.005" v="979" actId="20577"/>
          <ac:spMkLst>
            <pc:docMk/>
            <pc:sldMk cId="1984777823" sldId="2218"/>
            <ac:spMk id="3" creationId="{A8368B0D-9A20-42A1-96D9-8388905F1FF9}"/>
          </ac:spMkLst>
        </pc:spChg>
      </pc:sldChg>
      <pc:sldChg chg="new del">
        <pc:chgData name="Thomas Rayner" userId="2a90c881cfb7e9fb" providerId="LiveId" clId="{E61F1C0E-80DC-478D-8DC9-0971B2420343}" dt="2020-04-02T00:56:43.767" v="981" actId="47"/>
        <pc:sldMkLst>
          <pc:docMk/>
          <pc:sldMk cId="1601066613" sldId="2219"/>
        </pc:sldMkLst>
      </pc:sldChg>
      <pc:sldChg chg="addSp delSp modSp new mod setBg modAnim setClrOvrMap modNotesTx">
        <pc:chgData name="Thomas Rayner" userId="2a90c881cfb7e9fb" providerId="LiveId" clId="{E61F1C0E-80DC-478D-8DC9-0971B2420343}" dt="2020-04-02T01:04:06.191" v="1330" actId="20577"/>
        <pc:sldMkLst>
          <pc:docMk/>
          <pc:sldMk cId="3715290811" sldId="2219"/>
        </pc:sldMkLst>
        <pc:spChg chg="mo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2" creationId="{1FBA6134-2BBF-4D47-8B94-F349C461616B}"/>
          </ac:spMkLst>
        </pc:spChg>
        <pc:spChg chg="mo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3" creationId="{E39207E2-0C09-4752-92B9-E8589CB7B7E5}"/>
          </ac:spMkLst>
        </pc:spChg>
        <pc:spChg chg="add del">
          <ac:chgData name="Thomas Rayner" userId="2a90c881cfb7e9fb" providerId="LiveId" clId="{E61F1C0E-80DC-478D-8DC9-0971B2420343}" dt="2020-04-02T00:57:15.107" v="1048" actId="26606"/>
          <ac:spMkLst>
            <pc:docMk/>
            <pc:sldMk cId="3715290811" sldId="2219"/>
            <ac:spMk id="8" creationId="{9A3D0CE2-91FF-49B3-A5D8-181E900D7501}"/>
          </ac:spMkLst>
        </pc:spChg>
        <pc:spChg chg="add del">
          <ac:chgData name="Thomas Rayner" userId="2a90c881cfb7e9fb" providerId="LiveId" clId="{E61F1C0E-80DC-478D-8DC9-0971B2420343}" dt="2020-04-02T00:57:15.107" v="1048" actId="26606"/>
          <ac:spMkLst>
            <pc:docMk/>
            <pc:sldMk cId="3715290811" sldId="2219"/>
            <ac:spMk id="10" creationId="{58AEBD96-C315-4F53-9D9E-0E20E993EBFA}"/>
          </ac:spMkLst>
        </pc:spChg>
        <pc:spChg chg="add del">
          <ac:chgData name="Thomas Rayner" userId="2a90c881cfb7e9fb" providerId="LiveId" clId="{E61F1C0E-80DC-478D-8DC9-0971B2420343}" dt="2020-04-02T00:57:15.107" v="1048" actId="26606"/>
          <ac:spMkLst>
            <pc:docMk/>
            <pc:sldMk cId="3715290811" sldId="2219"/>
            <ac:spMk id="12" creationId="{78916AAA-66F6-4DFA-88ED-7E27CF6B8DAD}"/>
          </ac:spMkLst>
        </pc:spChg>
        <pc:spChg chg="add del">
          <ac:chgData name="Thomas Rayner" userId="2a90c881cfb7e9fb" providerId="LiveId" clId="{E61F1C0E-80DC-478D-8DC9-0971B2420343}" dt="2020-04-02T00:57:15.107" v="1048" actId="26606"/>
          <ac:spMkLst>
            <pc:docMk/>
            <pc:sldMk cId="3715290811" sldId="2219"/>
            <ac:spMk id="18" creationId="{48FDEBDB-5859-4B9E-8810-2C5CFED093F3}"/>
          </ac:spMkLst>
        </pc:spChg>
        <pc:spChg chg="add del">
          <ac:chgData name="Thomas Rayner" userId="2a90c881cfb7e9fb" providerId="LiveId" clId="{E61F1C0E-80DC-478D-8DC9-0971B2420343}" dt="2020-04-02T00:57:21.897" v="1050" actId="26606"/>
          <ac:spMkLst>
            <pc:docMk/>
            <pc:sldMk cId="3715290811" sldId="2219"/>
            <ac:spMk id="22" creationId="{14A1598B-1957-47CF-AAF4-F7A36DA0E7CB}"/>
          </ac:spMkLst>
        </pc:spChg>
        <pc:spChg chg="add del">
          <ac:chgData name="Thomas Rayner" userId="2a90c881cfb7e9fb" providerId="LiveId" clId="{E61F1C0E-80DC-478D-8DC9-0971B2420343}" dt="2020-04-02T00:57:21.897" v="1050" actId="26606"/>
          <ac:spMkLst>
            <pc:docMk/>
            <pc:sldMk cId="3715290811" sldId="2219"/>
            <ac:spMk id="23" creationId="{7049A7D3-684C-4C59-A4B6-7B308A6AD34D}"/>
          </ac:spMkLst>
        </pc:spChg>
        <pc:spChg chg="add del">
          <ac:chgData name="Thomas Rayner" userId="2a90c881cfb7e9fb" providerId="LiveId" clId="{E61F1C0E-80DC-478D-8DC9-0971B2420343}" dt="2020-04-02T00:57:21.897" v="1050" actId="26606"/>
          <ac:spMkLst>
            <pc:docMk/>
            <pc:sldMk cId="3715290811" sldId="2219"/>
            <ac:spMk id="24" creationId="{D7B1087B-C592-40E7-B532-60B453A2FE6A}"/>
          </ac:spMkLst>
        </pc:spChg>
        <pc:spChg chg="add del">
          <ac:chgData name="Thomas Rayner" userId="2a90c881cfb7e9fb" providerId="LiveId" clId="{E61F1C0E-80DC-478D-8DC9-0971B2420343}" dt="2020-04-02T00:57:21.897" v="1050" actId="26606"/>
          <ac:spMkLst>
            <pc:docMk/>
            <pc:sldMk cId="3715290811" sldId="2219"/>
            <ac:spMk id="25" creationId="{14AE7447-E8F8-4A0F-9E3D-94842BFF886E}"/>
          </ac:spMkLst>
        </pc:spChg>
        <pc:spChg chg="add del">
          <ac:chgData name="Thomas Rayner" userId="2a90c881cfb7e9fb" providerId="LiveId" clId="{E61F1C0E-80DC-478D-8DC9-0971B2420343}" dt="2020-04-02T00:57:21.897" v="1050" actId="26606"/>
          <ac:spMkLst>
            <pc:docMk/>
            <pc:sldMk cId="3715290811" sldId="2219"/>
            <ac:spMk id="27" creationId="{2A0E4E09-FC02-4ADC-951A-3FFA90B6FE39}"/>
          </ac:spMkLst>
        </pc:spChg>
        <pc:spChg chg="ad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29" creationId="{7049A7D3-684C-4C59-A4B6-7B308A6AD34D}"/>
          </ac:spMkLst>
        </pc:spChg>
        <pc:spChg chg="ad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30" creationId="{D7B1087B-C592-40E7-B532-60B453A2FE6A}"/>
          </ac:spMkLst>
        </pc:spChg>
        <pc:spChg chg="ad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31" creationId="{14AE7447-E8F8-4A0F-9E3D-94842BFF886E}"/>
          </ac:spMkLst>
        </pc:spChg>
        <pc:spChg chg="ad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35" creationId="{2A0E4E09-FC02-4ADC-951A-3FFA90B6FE39}"/>
          </ac:spMkLst>
        </pc:spChg>
        <pc:spChg chg="add">
          <ac:chgData name="Thomas Rayner" userId="2a90c881cfb7e9fb" providerId="LiveId" clId="{E61F1C0E-80DC-478D-8DC9-0971B2420343}" dt="2020-04-02T00:57:21.994" v="1051" actId="26606"/>
          <ac:spMkLst>
            <pc:docMk/>
            <pc:sldMk cId="3715290811" sldId="2219"/>
            <ac:spMk id="36" creationId="{14A1598B-1957-47CF-AAF4-F7A36DA0E7CB}"/>
          </ac:spMkLst>
        </pc:spChg>
        <pc:grpChg chg="add del">
          <ac:chgData name="Thomas Rayner" userId="2a90c881cfb7e9fb" providerId="LiveId" clId="{E61F1C0E-80DC-478D-8DC9-0971B2420343}" dt="2020-04-02T00:57:15.107" v="1048" actId="26606"/>
          <ac:grpSpMkLst>
            <pc:docMk/>
            <pc:sldMk cId="3715290811" sldId="2219"/>
            <ac:grpSpMk id="14" creationId="{A137D43F-BAD6-47F1-AA65-AEEA38A2FF30}"/>
          </ac:grpSpMkLst>
        </pc:grpChg>
        <pc:grpChg chg="add del">
          <ac:chgData name="Thomas Rayner" userId="2a90c881cfb7e9fb" providerId="LiveId" clId="{E61F1C0E-80DC-478D-8DC9-0971B2420343}" dt="2020-04-02T00:57:21.897" v="1050" actId="26606"/>
          <ac:grpSpMkLst>
            <pc:docMk/>
            <pc:sldMk cId="3715290811" sldId="2219"/>
            <ac:grpSpMk id="16" creationId="{85981F80-69EE-4E2B-82A8-47FDFD7720AC}"/>
          </ac:grpSpMkLst>
        </pc:grpChg>
        <pc:grpChg chg="add">
          <ac:chgData name="Thomas Rayner" userId="2a90c881cfb7e9fb" providerId="LiveId" clId="{E61F1C0E-80DC-478D-8DC9-0971B2420343}" dt="2020-04-02T00:57:21.994" v="1051" actId="26606"/>
          <ac:grpSpMkLst>
            <pc:docMk/>
            <pc:sldMk cId="3715290811" sldId="2219"/>
            <ac:grpSpMk id="32" creationId="{85981F80-69EE-4E2B-82A8-47FDFD7720AC}"/>
          </ac:grpSpMkLst>
        </pc:grpChg>
        <pc:picChg chg="add mod">
          <ac:chgData name="Thomas Rayner" userId="2a90c881cfb7e9fb" providerId="LiveId" clId="{E61F1C0E-80DC-478D-8DC9-0971B2420343}" dt="2020-04-02T01:00:27.494" v="1059" actId="14826"/>
          <ac:picMkLst>
            <pc:docMk/>
            <pc:sldMk cId="3715290811" sldId="2219"/>
            <ac:picMk id="5" creationId="{BF7A8FFD-3D42-40E7-9742-AEA5A2563BAA}"/>
          </ac:picMkLst>
        </pc:picChg>
        <pc:picChg chg="add del">
          <ac:chgData name="Thomas Rayner" userId="2a90c881cfb7e9fb" providerId="LiveId" clId="{E61F1C0E-80DC-478D-8DC9-0971B2420343}" dt="2020-04-02T00:57:21.897" v="1050" actId="26606"/>
          <ac:picMkLst>
            <pc:docMk/>
            <pc:sldMk cId="3715290811" sldId="2219"/>
            <ac:picMk id="7" creationId="{C90E6FC3-F5E5-4E84-8CD2-07D1608368D8}"/>
          </ac:picMkLst>
        </pc:picChg>
        <pc:picChg chg="add mod">
          <ac:chgData name="Thomas Rayner" userId="2a90c881cfb7e9fb" providerId="LiveId" clId="{E61F1C0E-80DC-478D-8DC9-0971B2420343}" dt="2020-04-02T00:58:01.845" v="1053" actId="207"/>
          <ac:picMkLst>
            <pc:docMk/>
            <pc:sldMk cId="3715290811" sldId="2219"/>
            <ac:picMk id="37" creationId="{55E86899-AD60-461E-9BB0-B43E37BE974E}"/>
          </ac:picMkLst>
        </pc:picChg>
        <pc:cxnChg chg="add del">
          <ac:chgData name="Thomas Rayner" userId="2a90c881cfb7e9fb" providerId="LiveId" clId="{E61F1C0E-80DC-478D-8DC9-0971B2420343}" dt="2020-04-02T00:57:15.107" v="1048" actId="26606"/>
          <ac:cxnSpMkLst>
            <pc:docMk/>
            <pc:sldMk cId="3715290811" sldId="2219"/>
            <ac:cxnSpMk id="20" creationId="{B1D1A340-723B-4014-B5FE-204F06273136}"/>
          </ac:cxnSpMkLst>
        </pc:cxnChg>
      </pc:sldChg>
      <pc:sldChg chg="modSp new mod addAnim delAnim modAnim">
        <pc:chgData name="Thomas Rayner" userId="2a90c881cfb7e9fb" providerId="LiveId" clId="{E61F1C0E-80DC-478D-8DC9-0971B2420343}" dt="2020-04-02T01:09:07.598" v="1428"/>
        <pc:sldMkLst>
          <pc:docMk/>
          <pc:sldMk cId="3940459492" sldId="2220"/>
        </pc:sldMkLst>
        <pc:spChg chg="mod">
          <ac:chgData name="Thomas Rayner" userId="2a90c881cfb7e9fb" providerId="LiveId" clId="{E61F1C0E-80DC-478D-8DC9-0971B2420343}" dt="2020-04-02T01:05:59.536" v="1359" actId="20577"/>
          <ac:spMkLst>
            <pc:docMk/>
            <pc:sldMk cId="3940459492" sldId="2220"/>
            <ac:spMk id="2" creationId="{8A749598-EE72-4C46-8B64-2756DCCFCAC4}"/>
          </ac:spMkLst>
        </pc:spChg>
        <pc:spChg chg="mod">
          <ac:chgData name="Thomas Rayner" userId="2a90c881cfb7e9fb" providerId="LiveId" clId="{E61F1C0E-80DC-478D-8DC9-0971B2420343}" dt="2020-04-02T01:06:48.289" v="1419" actId="5793"/>
          <ac:spMkLst>
            <pc:docMk/>
            <pc:sldMk cId="3940459492" sldId="2220"/>
            <ac:spMk id="3" creationId="{00B467D8-CD8D-4341-9AC5-906CFABCB89A}"/>
          </ac:spMkLst>
        </pc:spChg>
      </pc:sldChg>
      <pc:sldMasterChg chg="delSldLayout">
        <pc:chgData name="Thomas Rayner" userId="2a90c881cfb7e9fb" providerId="LiveId" clId="{E61F1C0E-80DC-478D-8DC9-0971B2420343}" dt="2020-04-02T00:56:43.767" v="981" actId="47"/>
        <pc:sldMasterMkLst>
          <pc:docMk/>
          <pc:sldMasterMk cId="2522377139" sldId="2147484755"/>
        </pc:sldMasterMkLst>
        <pc:sldLayoutChg chg="del">
          <pc:chgData name="Thomas Rayner" userId="2a90c881cfb7e9fb" providerId="LiveId" clId="{E61F1C0E-80DC-478D-8DC9-0971B2420343}" dt="2020-04-02T00:56:43.767" v="981" actId="47"/>
          <pc:sldLayoutMkLst>
            <pc:docMk/>
            <pc:sldMasterMk cId="2522377139" sldId="2147484755"/>
            <pc:sldLayoutMk cId="3149816823" sldId="214748475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4/1/2020 6:08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9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 dirty="0"/>
              <a:t>Text editor by Microsoft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Open source on </a:t>
            </a:r>
            <a:r>
              <a:rPr lang="en-US" sz="800" dirty="0" err="1"/>
              <a:t>github</a:t>
            </a:r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Cross platform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Debugging, source control, syntax highlighting, snippets, code refactoring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The </a:t>
            </a:r>
            <a:r>
              <a:rPr lang="en-US" sz="800" dirty="0" err="1"/>
              <a:t>defacto</a:t>
            </a:r>
            <a:r>
              <a:rPr lang="en-US" sz="800" dirty="0"/>
              <a:t> code editor for PowerShell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Very, VERY extensible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whole world of extensions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by Microsoft, other popular projects and products making extensions for VS Code</a:t>
            </a:r>
          </a:p>
          <a:p>
            <a:pPr marL="171450" indent="-171450">
              <a:buFontTx/>
              <a:buChar char="-"/>
            </a:pPr>
            <a:r>
              <a:rPr lang="en-US" sz="800" dirty="0"/>
              <a:t>Anybody can make an </a:t>
            </a:r>
            <a:r>
              <a:rPr lang="en-US" sz="800" baseline="0" dirty="0"/>
              <a:t>extension</a:t>
            </a:r>
            <a:r>
              <a:rPr lang="en-US" sz="800" dirty="0"/>
              <a:t> and make it available for anybody to use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1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made this just to learn about the developing VS Code extensions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what it does – inserts random words with the casing option you choose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Variety of dictionaries, settings for how many words to use, preferred default case, keyboard shortcut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actually some work put into this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1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Contribution Points are a set of JSON declarations that you make in the contributes field of the </a:t>
            </a:r>
            <a:r>
              <a:rPr lang="en-US" dirty="0" err="1"/>
              <a:t>package.json</a:t>
            </a:r>
            <a:r>
              <a:rPr lang="en-US" dirty="0"/>
              <a:t> Extension Manifest. Your extension registers Contribution Points to extend various functionalities within Visual Studio Code.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Basically, what does your extension actually contribute to VS Code?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Needs to be declared.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VS Code API is a set of JavaScript APIs that you can invoke in your Visual Studio Code extension. This page lists all VS Code APIs available to extension authors.</a:t>
            </a:r>
          </a:p>
          <a:p>
            <a:pPr marL="384432" lvl="1" indent="-171450">
              <a:buFontTx/>
              <a:buChar char="-"/>
            </a:pPr>
            <a:r>
              <a:rPr lang="en-US" dirty="0"/>
              <a:t>How to interact with VS Code.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3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CatFacts</a:t>
            </a:r>
            <a:r>
              <a:rPr lang="en-US" dirty="0"/>
              <a:t> extension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retrieve and insert a random cat fact to use as filler text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Reach out to a cat facts API, insert the text where the cursor is in the editor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going to be an introduction to working with the docs, as well as creating an extension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4/1/2020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9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4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13102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 or subtitle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CAE32C9-8349-4DBF-AB2D-ED74AA8FF7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805325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FD67388-992A-422D-B9BD-D534A380CA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4204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0AF0741-D5E8-4042-8EFD-2A7B4AE14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54D417-2AE8-4734-8A4D-AD0910592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818807-811A-4E0E-B5C5-C81612E9F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D146491-123D-4A8D-B6B0-73D1C7283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C4A69-176F-4E97-92AA-F310983DC18D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342C00-98A5-40E6-B043-AD1E3B75C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CDAF00-7E68-46E6-80D5-DF550A6D860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B171780-3548-4E57-9473-1726CC232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3" y="0"/>
            <a:ext cx="6865937" cy="686593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734CD56-3CFA-404C-91DD-0C03073A2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8084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948BB8C-975E-453C-B0BC-29C4601C53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5E7029E-7ABE-4A7D-8BEF-8A6101557D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312F934-1C09-424A-AD7F-9575043CE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0106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42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2579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038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34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02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28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8397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35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9165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5978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57432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5" y="429969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4" y="4289335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43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99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4"/>
            <a:ext cx="2644309" cy="365125"/>
          </a:xfrm>
        </p:spPr>
        <p:txBody>
          <a:bodyPr/>
          <a:lstStyle/>
          <a:p>
            <a:fld id="{B80F1AE2-51DB-48D0-8BEB-ADEC73C8D636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9"/>
            <a:ext cx="1080904" cy="108090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4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94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843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527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9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708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4/1/2020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720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3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04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02541"/>
            <a:ext cx="4161981" cy="123110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3535544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89" indent="0">
              <a:buNone/>
              <a:defRPr/>
            </a:lvl2pPr>
            <a:lvl3pPr marL="457178" indent="0">
              <a:buNone/>
              <a:defRPr/>
            </a:lvl3pPr>
            <a:lvl4pPr marL="661954" indent="0">
              <a:buNone/>
              <a:defRPr/>
            </a:lvl4pPr>
            <a:lvl5pPr marL="85562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67281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MrThomasRayner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  <p:sldLayoutId id="214748476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de.visualstudio.com/api/get-started/your-first-extension" TargetMode="Externa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api/references/contribution-poin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ode.visualstudio.com/api/references/vscode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Writing Your First Visual Studio Code Extension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B5804-D865-42D2-9F78-48288CE2B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998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Thomas Rayner</a:t>
            </a:r>
          </a:p>
          <a:p>
            <a:r>
              <a:rPr lang="en-US" dirty="0"/>
              <a:t>Sr. Security Service Engineer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  <a:p>
            <a:r>
              <a:rPr lang="en-US" strike="dblStrike" dirty="0"/>
              <a:t>PowerShell &amp; DevOps Global Summit 2020</a:t>
            </a:r>
            <a:r>
              <a:rPr lang="en-US" dirty="0"/>
              <a:t> DuPSUG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222D0-35B6-44A5-B789-891E330F3D7D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463E2FE9-FAF3-450E-861A-54D0A8CFB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AD1CA-700D-4CE4-8FAE-C52C9D19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88335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By the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A8E7-8A7B-4ABC-8E6F-FA7AF4A3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10058400" cy="346335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/>
              <a:t>There’s a “Writing Your First Extension” guide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https://code.visualstudio.com/api/get-started/your-first-extension</a:t>
            </a:r>
            <a:endParaRPr lang="en-US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B4CD5EDE-D3EC-49C1-9A9B-88C47606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C33E4ED5-D66B-4F39-9509-117636F0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8573AAF9-111A-4C2F-A36D-746158924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6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C9DA-FA80-49B7-B1C6-245A4EF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Yourself Up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2242-D806-4063-86F1-0E861485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Chocolatey</a:t>
            </a:r>
          </a:p>
          <a:p>
            <a:pPr lvl="1"/>
            <a:r>
              <a:rPr lang="en-US" dirty="0"/>
              <a:t>Set-</a:t>
            </a:r>
            <a:r>
              <a:rPr lang="en-US" dirty="0" err="1"/>
              <a:t>ExecutionPolicy</a:t>
            </a:r>
            <a:r>
              <a:rPr lang="en-US" dirty="0"/>
              <a:t> Unrestricted -Force</a:t>
            </a:r>
          </a:p>
          <a:p>
            <a:pPr lvl="1"/>
            <a:r>
              <a:rPr lang="en-US" dirty="0"/>
              <a:t>Invoke-Expression ((New-Object </a:t>
            </a:r>
            <a:r>
              <a:rPr lang="en-US" dirty="0" err="1"/>
              <a:t>System.Net.WebClient</a:t>
            </a:r>
            <a:r>
              <a:rPr lang="en-US" dirty="0"/>
              <a:t>).</a:t>
            </a:r>
            <a:r>
              <a:rPr lang="en-US" dirty="0" err="1"/>
              <a:t>DownloadString</a:t>
            </a:r>
            <a:r>
              <a:rPr lang="en-US" dirty="0"/>
              <a:t>('https://chocolatey.org/install.ps1’))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Install VS Code and Node.js</a:t>
            </a:r>
          </a:p>
          <a:p>
            <a:pPr lvl="1"/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en-US" dirty="0" err="1"/>
              <a:t>nodejs</a:t>
            </a:r>
            <a:r>
              <a:rPr lang="en-US" dirty="0"/>
              <a:t> –y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Install Yeoman, the VS Code Yeoman generator, Typescript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yo</a:t>
            </a:r>
            <a:r>
              <a:rPr lang="en-US" dirty="0"/>
              <a:t> generator-code </a:t>
            </a:r>
            <a:r>
              <a:rPr lang="en-US" dirty="0" err="1"/>
              <a:t>vsce</a:t>
            </a:r>
            <a:r>
              <a:rPr lang="en-US" dirty="0"/>
              <a:t> typescript</a:t>
            </a:r>
          </a:p>
        </p:txBody>
      </p:sp>
    </p:spTree>
    <p:extLst>
      <p:ext uri="{BB962C8B-B14F-4D97-AF65-F5344CB8AC3E}">
        <p14:creationId xmlns:p14="http://schemas.microsoft.com/office/powerpoint/2010/main" val="26955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587-6ECA-4915-8D7E-6065BBF3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8B0D-9A20-42A1-96D9-8388905F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Yeoman to setup your scaffolding</a:t>
            </a:r>
          </a:p>
          <a:p>
            <a:pPr lvl="1"/>
            <a:r>
              <a:rPr lang="en-US" sz="2400" dirty="0" err="1"/>
              <a:t>yo</a:t>
            </a:r>
            <a:r>
              <a:rPr lang="en-US" sz="2400" dirty="0"/>
              <a:t> code # follow wizard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800" dirty="0"/>
              <a:t>Write some code or something</a:t>
            </a:r>
          </a:p>
          <a:p>
            <a:pPr lvl="1"/>
            <a:r>
              <a:rPr lang="en-US" sz="2400" dirty="0"/>
              <a:t>code .\name-of-</a:t>
            </a:r>
            <a:r>
              <a:rPr lang="en-US" sz="2400" dirty="0" err="1"/>
              <a:t>ext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Read a lot of docs</a:t>
            </a:r>
          </a:p>
          <a:p>
            <a:pPr lvl="1"/>
            <a:r>
              <a:rPr lang="en-US" sz="2400" dirty="0"/>
              <a:t>Contribution Points reference</a:t>
            </a:r>
          </a:p>
          <a:p>
            <a:pPr lvl="1"/>
            <a:r>
              <a:rPr lang="en-US" sz="2400" dirty="0"/>
              <a:t>API reference</a:t>
            </a:r>
          </a:p>
        </p:txBody>
      </p:sp>
    </p:spTree>
    <p:extLst>
      <p:ext uri="{BB962C8B-B14F-4D97-AF65-F5344CB8AC3E}">
        <p14:creationId xmlns:p14="http://schemas.microsoft.com/office/powerpoint/2010/main" val="19847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598-EE72-4C46-8B64-2756DCCF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you’re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67D8-CD8D-4341-9AC5-906CFABCB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your extension</a:t>
            </a:r>
          </a:p>
          <a:p>
            <a:pPr lvl="1"/>
            <a:r>
              <a:rPr lang="en-US" sz="2400" dirty="0" err="1"/>
              <a:t>npm</a:t>
            </a:r>
            <a:r>
              <a:rPr lang="en-US" sz="2400" dirty="0"/>
              <a:t> run compile</a:t>
            </a:r>
          </a:p>
          <a:p>
            <a:pPr marL="274320" lvl="1" indent="0">
              <a:buNone/>
            </a:pPr>
            <a:endParaRPr lang="en-US" sz="2400" dirty="0"/>
          </a:p>
          <a:p>
            <a:r>
              <a:rPr lang="en-US" sz="2800" dirty="0"/>
              <a:t>Package your extension</a:t>
            </a:r>
          </a:p>
          <a:p>
            <a:pPr lvl="1"/>
            <a:r>
              <a:rPr lang="en-US" sz="2400" dirty="0" err="1"/>
              <a:t>vsce</a:t>
            </a:r>
            <a:r>
              <a:rPr lang="en-US" sz="24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9404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A6134-2BBF-4D47-8B94-F349C461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Let’s Make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207E2-0C09-4752-92B9-E8589CB7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Thank you for subscribing to cat facts!</a:t>
            </a:r>
          </a:p>
        </p:txBody>
      </p: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Graphic 6" descr="Kitten">
            <a:extLst>
              <a:ext uri="{FF2B5EF4-FFF2-40B4-BE49-F238E27FC236}">
                <a16:creationId xmlns:a16="http://schemas.microsoft.com/office/drawing/2014/main" id="{55E86899-AD60-461E-9BB0-B43E37BE9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  <p:pic>
        <p:nvPicPr>
          <p:cNvPr id="5" name="Graphic 4" descr="Alterations &amp; Tailoring">
            <a:extLst>
              <a:ext uri="{FF2B5EF4-FFF2-40B4-BE49-F238E27FC236}">
                <a16:creationId xmlns:a16="http://schemas.microsoft.com/office/drawing/2014/main" id="{BF7A8FFD-3D42-40E7-9742-AEA5A2563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11132" y="3619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c 0.004 -0.008 0.018 -0.016 0.023 -0.016 c 0.031 0 0.063 0.125 0.063 0.25 c 0 -0.063 0.016 -0.125 0.031 -0.125 c 0.016 0 0.031 0.063 0.031 0.125 c 0 -0.031 0.008 -0.063 0.016 -0.063 c 0.008 0 0.016 0.031 0.016 0.063 c 0 -0.016 0.004 -0.031 0.008 -0.031 c 0.004 0 0.008 0.016 0.008 0.031 c 0 -0.008 0.002 -0.016 0.004 -0.016 c 0.001 0 0.004 0.008 0.004 0.016 c 0 -0.004 0.001 -0.008 0.002 -0.008 c 0 0.001 0.002 0.004 0.002 0.008 c 0 -0.002 0 -0.004 0.001 -0.004 c 0 0.001 0.001 0.002 0.001 0.004 c 0 -0.001 0 -0.002 0 -0.003 c 0.001 0 0.001 0.001 0.001 0.002 c 0.001 0 0.001 -0.001 0.001 -0.002 c 0.001 0 0.001 0.001 0.001 0.002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990601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2667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2667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37232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1234774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916347"/>
          <a:ext cx="8128000" cy="164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github.com/</a:t>
                      </a:r>
                      <a:r>
                        <a:rPr lang="en-US" sz="2400" b="0" dirty="0" err="1">
                          <a:solidFill>
                            <a:schemeClr val="bg1"/>
                          </a:solidFill>
                        </a:rPr>
                        <a:t>thomasrayner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pluralsight.com/authors/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thomas-rayner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6A513E-E086-41AF-9575-A6046FCF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4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3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If you write code then you’re a dev</a:t>
            </a:r>
          </a:p>
        </p:txBody>
      </p:sp>
      <p:pic>
        <p:nvPicPr>
          <p:cNvPr id="6" name="Graphic 5" descr="Open Quotation Mark">
            <a:extLst>
              <a:ext uri="{FF2B5EF4-FFF2-40B4-BE49-F238E27FC236}">
                <a16:creationId xmlns:a16="http://schemas.microsoft.com/office/drawing/2014/main" id="{E0E917A8-7DA9-461D-9262-A82FAD82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8470" y="643468"/>
            <a:ext cx="2795060" cy="2795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C571A-A4BB-41AA-85C9-9EB582B8B829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5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673E-F22F-455C-AE0C-46ADE36D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" y="545952"/>
            <a:ext cx="10947963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4ABF-DAD0-42A2-8F5D-CA254895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35" y="0"/>
            <a:ext cx="968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C1B740-ED9F-4E01-9A57-F7A1BBF30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dom Name Generator in action">
            <a:extLst>
              <a:ext uri="{FF2B5EF4-FFF2-40B4-BE49-F238E27FC236}">
                <a16:creationId xmlns:a16="http://schemas.microsoft.com/office/drawing/2014/main" id="{946C58FB-5D1E-4FDA-BFD6-A0DB629871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952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3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4DC6-8F22-41FB-BAAC-F87AFC83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Cute, but is there something productive I can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DF1E-D853-441A-8928-381F6E08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Theming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Change the look of VS Code with a color or icon theme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Extending the Workbench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Add custom components &amp; views in the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Webviews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Webview</a:t>
            </a:r>
            <a:r>
              <a:rPr lang="en-US" dirty="0"/>
              <a:t> to display a custom webpage built with HTML/CSS/JS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Language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 a new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Debugger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 debugging a specific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DE0E9-7833-43E9-A6C0-A2716429D1FC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B2400"/>
                </a:solidFill>
              </a:rPr>
              <a:t>@</a:t>
            </a:r>
            <a:r>
              <a:rPr lang="en-US" sz="1400" dirty="0" err="1">
                <a:solidFill>
                  <a:srgbClr val="AB2400"/>
                </a:solidFill>
              </a:rPr>
              <a:t>MrThomasRayner</a:t>
            </a:r>
            <a:endParaRPr lang="en-US" sz="1400" dirty="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420DE-46AD-4CF3-A89C-69DBB271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new best friends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453F9-39EB-4E4C-BA7F-8625901E6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Contribution Points Reference Guide</a:t>
            </a:r>
          </a:p>
          <a:p>
            <a:pPr lvl="1"/>
            <a:r>
              <a:rPr lang="en-US" dirty="0">
                <a:hlinkClick r:id="rId3"/>
              </a:rPr>
              <a:t>https://code.visualstudio.com/api/references/contribution-points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A4741-4330-4346-81A3-205560A045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API Reference</a:t>
            </a:r>
          </a:p>
          <a:p>
            <a:pPr lvl="1"/>
            <a:r>
              <a:rPr lang="en-US" dirty="0">
                <a:hlinkClick r:id="rId4"/>
              </a:rPr>
              <a:t>https://code.visualstudio.com/api/references/vscode-api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188A0-2844-4E07-8E57-3AE666E4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29" y="3126810"/>
            <a:ext cx="3934917" cy="3618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D5558-43CB-4274-A62C-52E9C9348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30" y="3070651"/>
            <a:ext cx="3909667" cy="37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HITE TEMPLATE">
  <a:themeElements>
    <a:clrScheme name="CDG Security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C446B4"/>
      </a:accent1>
      <a:accent2>
        <a:srgbClr val="00B294"/>
      </a:accent2>
      <a:accent3>
        <a:srgbClr val="5C2D91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B7857E4D-35C7-47D3-A7BD-069DFBE3906F}"/>
    </a:ext>
  </a:extLst>
</a:theme>
</file>

<file path=ppt/theme/theme2.xml><?xml version="1.0" encoding="utf-8"?>
<a:theme xmlns:a="http://schemas.openxmlformats.org/drawingml/2006/main" name="SOFT BLACK TEMPLATE">
  <a:themeElements>
    <a:clrScheme name="CDG Custom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5C2D91"/>
      </a:accent1>
      <a:accent2>
        <a:srgbClr val="C446B4"/>
      </a:accent2>
      <a:accent3>
        <a:srgbClr val="00B294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44C51071-E344-4E08-8E71-4127D4374E5D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taData xmlns="a666da93-78c4-4b7e-aa17-0268193e6a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97F1ED9A47B84F968EF402E416FF28" ma:contentTypeVersion="6" ma:contentTypeDescription="Create a new document." ma:contentTypeScope="" ma:versionID="e65b79266b59bc4ab83f37f5bac51165">
  <xsd:schema xmlns:xsd="http://www.w3.org/2001/XMLSchema" xmlns:xs="http://www.w3.org/2001/XMLSchema" xmlns:p="http://schemas.microsoft.com/office/2006/metadata/properties" xmlns:ns2="a666da93-78c4-4b7e-aa17-0268193e6a1c" targetNamespace="http://schemas.microsoft.com/office/2006/metadata/properties" ma:root="true" ma:fieldsID="c0dd0c9a4d36a86acf147953c99fc7c5" ns2:_="">
    <xsd:import namespace="a666da93-78c4-4b7e-aa17-0268193e6a1c"/>
    <xsd:element name="properties">
      <xsd:complexType>
        <xsd:sequence>
          <xsd:element name="documentManagement">
            <xsd:complexType>
              <xsd:all>
                <xsd:element ref="ns2:MetaData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da93-78c4-4b7e-aa17-0268193e6a1c" elementFormDefault="qualified">
    <xsd:import namespace="http://schemas.microsoft.com/office/2006/documentManagement/types"/>
    <xsd:import namespace="http://schemas.microsoft.com/office/infopath/2007/PartnerControls"/>
    <xsd:element name="MetaData" ma:index="8" nillable="true" ma:displayName="MetaData" ma:internalName="MetaData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a666da93-78c4-4b7e-aa17-0268193e6a1c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2517C-D5CC-4C22-9F3E-D27AA5680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66da93-78c4-4b7e-aa17-0268193e6a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822</Words>
  <Application>Microsoft Office PowerPoint</Application>
  <PresentationFormat>Widescreen</PresentationFormat>
  <Paragraphs>121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Rockwell</vt:lpstr>
      <vt:lpstr>Rockwell Condensed</vt:lpstr>
      <vt:lpstr>Rockwell Extra Bold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Wood Type</vt:lpstr>
      <vt:lpstr>1_Wood Type</vt:lpstr>
      <vt:lpstr>Writing Your First Visual Studio Code Extension</vt:lpstr>
      <vt:lpstr>PowerPoint Presentation</vt:lpstr>
      <vt:lpstr>If you write code then you’re a dev</vt:lpstr>
      <vt:lpstr>PowerPoint Presentation</vt:lpstr>
      <vt:lpstr>PowerPoint Presentation</vt:lpstr>
      <vt:lpstr>PowerPoint Presentation</vt:lpstr>
      <vt:lpstr>PowerPoint Presentation</vt:lpstr>
      <vt:lpstr>Cute, but is there something productive I can do?</vt:lpstr>
      <vt:lpstr>Your new best friends</vt:lpstr>
      <vt:lpstr>By the way…</vt:lpstr>
      <vt:lpstr>Setting Yourself Up For Success</vt:lpstr>
      <vt:lpstr>Create Your First Extension</vt:lpstr>
      <vt:lpstr>What to do when you’re done</vt:lpstr>
      <vt:lpstr>Let’s Make an Extension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Your First Visual Studio Code Extension</dc:title>
  <dc:creator>Thomas Rayner</dc:creator>
  <cp:lastModifiedBy>Thomas Rayner</cp:lastModifiedBy>
  <cp:revision>1</cp:revision>
  <dcterms:created xsi:type="dcterms:W3CDTF">2020-04-02T00:57:21Z</dcterms:created>
  <dcterms:modified xsi:type="dcterms:W3CDTF">2020-04-02T01:09:07Z</dcterms:modified>
</cp:coreProperties>
</file>